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71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788"/>
  </p:normalViewPr>
  <p:slideViewPr>
    <p:cSldViewPr snapToGrid="0" snapToObjects="1">
      <p:cViewPr varScale="1">
        <p:scale>
          <a:sx n="76" d="100"/>
          <a:sy n="76" d="100"/>
        </p:scale>
        <p:origin x="216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F88E2-27C5-2B43-80C6-E39F38922881}" type="datetimeFigureOut">
              <a:rPr lang="en-US" smtClean="0"/>
              <a:t>12/4/18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20F4A-CF48-2E48-8EB4-8904F24D3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9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Pablo Picasso, Les Demoiselles </a:t>
            </a:r>
            <a:r>
              <a:rPr lang="en-US" dirty="0" err="1"/>
              <a:t>d’Avignon</a:t>
            </a:r>
            <a:r>
              <a:rPr lang="en-US" dirty="0"/>
              <a:t>, 1907, oil on canvas, 8′ x 7′ 8″ (243.9 x 233.7 cm) (Museum of Modern Art, New York)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20F4A-CF48-2E48-8EB4-8904F24D3E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21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Georges Braque, Le </a:t>
            </a:r>
            <a:r>
              <a:rPr lang="en-US" dirty="0" err="1"/>
              <a:t>Viaduc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L’Estaque</a:t>
            </a:r>
            <a:r>
              <a:rPr lang="en-US" dirty="0"/>
              <a:t>, (The Viaduct at </a:t>
            </a:r>
            <a:r>
              <a:rPr lang="en-US" dirty="0" err="1"/>
              <a:t>L’Estaque</a:t>
            </a:r>
            <a:r>
              <a:rPr lang="en-US" dirty="0"/>
              <a:t>), 1908, oil on canvas, 28-5/8 x 23-1/4″ / 72.5 x 59 cm (</a:t>
            </a:r>
            <a:r>
              <a:rPr lang="en-US" dirty="0" err="1"/>
              <a:t>Musée</a:t>
            </a:r>
            <a:r>
              <a:rPr lang="en-US" dirty="0"/>
              <a:t> national d’art </a:t>
            </a:r>
            <a:r>
              <a:rPr lang="en-US" dirty="0" err="1"/>
              <a:t>moderne</a:t>
            </a:r>
            <a:r>
              <a:rPr lang="en-US" dirty="0"/>
              <a:t>, Centre Pompidou, Paris)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20F4A-CF48-2E48-8EB4-8904F24D3E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16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Pablo Picasso, Still Life with Chair Caning, 1912, oil on oil-cloth over canvas edged with rope, 29 x 37 cm (</a:t>
            </a:r>
            <a:r>
              <a:rPr lang="en-US" dirty="0" err="1"/>
              <a:t>Musée</a:t>
            </a:r>
            <a:r>
              <a:rPr lang="en-US" dirty="0"/>
              <a:t> Picasso)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20F4A-CF48-2E48-8EB4-8904F24D3E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96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Robert Delaunay, Simultaneous Contrasts: Sun and Moon Paris 1913 (dated on painting 1912), oil on canvas, 53" (134.5 cm) in diameter (MoMA, New York)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20F4A-CF48-2E48-8EB4-8904F24D3E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59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Carlo </a:t>
            </a:r>
            <a:r>
              <a:rPr lang="en-US" dirty="0" err="1"/>
              <a:t>Carrà</a:t>
            </a:r>
            <a:r>
              <a:rPr lang="en-US" dirty="0"/>
              <a:t>, Funeral of the Anarchist Galli (I </a:t>
            </a:r>
            <a:r>
              <a:rPr lang="en-US" dirty="0" err="1"/>
              <a:t>funerali</a:t>
            </a:r>
            <a:r>
              <a:rPr lang="en-US" dirty="0"/>
              <a:t> del </a:t>
            </a:r>
            <a:r>
              <a:rPr lang="en-US" dirty="0" err="1"/>
              <a:t>anarchico</a:t>
            </a:r>
            <a:r>
              <a:rPr lang="en-US" dirty="0"/>
              <a:t> Galli), 1910-11, oil on canvas, 198.7 x 259.1 cm  (The Museum of Modern Art, New York)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220F4A-CF48-2E48-8EB4-8904F24D3E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44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229A-B6BB-F54C-9DC8-0F59F73EB4AF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8466-BED4-0044-BE80-5EE5570CD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60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229A-B6BB-F54C-9DC8-0F59F73EB4AF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8466-BED4-0044-BE80-5EE5570CD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2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229A-B6BB-F54C-9DC8-0F59F73EB4AF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8466-BED4-0044-BE80-5EE5570CD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435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229A-B6BB-F54C-9DC8-0F59F73EB4AF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8466-BED4-0044-BE80-5EE5570CD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15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229A-B6BB-F54C-9DC8-0F59F73EB4AF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8466-BED4-0044-BE80-5EE5570CD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63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229A-B6BB-F54C-9DC8-0F59F73EB4AF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8466-BED4-0044-BE80-5EE5570CD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7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229A-B6BB-F54C-9DC8-0F59F73EB4AF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8466-BED4-0044-BE80-5EE5570CD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3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229A-B6BB-F54C-9DC8-0F59F73EB4AF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8466-BED4-0044-BE80-5EE5570CD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8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229A-B6BB-F54C-9DC8-0F59F73EB4AF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8466-BED4-0044-BE80-5EE5570CD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7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229A-B6BB-F54C-9DC8-0F59F73EB4AF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8466-BED4-0044-BE80-5EE5570CD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23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229A-B6BB-F54C-9DC8-0F59F73EB4AF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48466-BED4-0044-BE80-5EE5570CD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49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8229A-B6BB-F54C-9DC8-0F59F73EB4AF}" type="datetimeFigureOut">
              <a:rPr lang="en-US" smtClean="0"/>
              <a:t>11/30/18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48466-BED4-0044-BE80-5EE5570CD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9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Art 3066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RAT Study Images</a:t>
            </a:r>
          </a:p>
          <a:p>
            <a:r>
              <a:rPr lang="en-US" dirty="0"/>
              <a:t> Unit 3</a:t>
            </a:r>
          </a:p>
          <a:p>
            <a:r>
              <a:rPr lang="en-US" dirty="0"/>
              <a:t>Cubism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7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ablo Picasso, Les Demoiselles d’Avignon, 1907, oil on canvas, 8′ x 7′ 8″ (243.9 x 233.7 cm) (Museum of Modern Art, New York)" title="Pablo Picasso, Les Demoiselles d’Avignon, 19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1" y="762000"/>
            <a:ext cx="5688013" cy="5868988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0F2CED-6AAF-8A40-BC5A-14E10744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467" y="1"/>
            <a:ext cx="7323667" cy="762000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Pablo Picasso, Les Demoiselles </a:t>
            </a:r>
            <a:r>
              <a:rPr lang="en-US" sz="1800" dirty="0" err="1"/>
              <a:t>d’Avignon</a:t>
            </a:r>
            <a:r>
              <a:rPr lang="en-US" sz="1800" dirty="0"/>
              <a:t>, 1907</a:t>
            </a:r>
          </a:p>
        </p:txBody>
      </p:sp>
    </p:spTree>
    <p:extLst>
      <p:ext uri="{BB962C8B-B14F-4D97-AF65-F5344CB8AC3E}">
        <p14:creationId xmlns:p14="http://schemas.microsoft.com/office/powerpoint/2010/main" val="967217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eorges Braque, Le Viaduc à L’Estaque, (The Viaduct at L’Estaque), 1908, oil on canvas, 28-5/8 x 23-1/4″ / 72.5 x 59 cm (Musée national d’art moderne, Centre Pompidou, Paris)" title="Georges Braque, Le Viaduc à L’Estaque, (The Viaduct at L’Estaque), 19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2472" y="565737"/>
            <a:ext cx="4719837" cy="592428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86D70F7-8D66-9A42-874B-990E83D9E9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3467" y="1122363"/>
            <a:ext cx="4487333" cy="520170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n-lt"/>
              </a:rPr>
              <a:t>Georges Braque, Le </a:t>
            </a:r>
            <a:r>
              <a:rPr lang="en-US" sz="1800" dirty="0" err="1">
                <a:latin typeface="+mn-lt"/>
              </a:rPr>
              <a:t>Viaduc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à</a:t>
            </a:r>
            <a:r>
              <a:rPr lang="en-US" sz="1800" dirty="0">
                <a:latin typeface="+mn-lt"/>
              </a:rPr>
              <a:t> </a:t>
            </a:r>
            <a:r>
              <a:rPr lang="en-US" sz="1800" dirty="0" err="1">
                <a:latin typeface="+mn-lt"/>
              </a:rPr>
              <a:t>L’Estaque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646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blo Picasso, Still Life with Chair Caning, 1912, oil on oil-cloth over canvas edged with rope, 29 x 37 cm (Musée Picasso)" title="Pablo Picasso, Still Life with Chair Can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914400"/>
            <a:ext cx="7112000" cy="54229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9813E81-04F6-694F-9A11-0E732B2E5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4133" y="251619"/>
            <a:ext cx="6612467" cy="662782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+mn-lt"/>
              </a:rPr>
              <a:t>Pablo Picasso, Still Life with Chair Caning</a:t>
            </a:r>
          </a:p>
        </p:txBody>
      </p:sp>
    </p:spTree>
    <p:extLst>
      <p:ext uri="{BB962C8B-B14F-4D97-AF65-F5344CB8AC3E}">
        <p14:creationId xmlns:p14="http://schemas.microsoft.com/office/powerpoint/2010/main" val="143154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bert Delaunay, Simultaneous Contrasts: Sun and Moon Paris 1913 (dated on painting 1912), oil on canvas, 53&quot; (134.5 cm) in diameter (MoMA, New York) " title="Robert Delaunay, Simultaneous Contrasts: Sun and Moon Paris 19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186" y="754009"/>
            <a:ext cx="5548097" cy="557464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31EE344-A02C-0845-BEAA-69ABAE1E9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8884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/>
              <a:t>Robert Delaunay, Simultaneous Contrasts: Sun and Moon Paris, 1913</a:t>
            </a:r>
          </a:p>
        </p:txBody>
      </p:sp>
    </p:spTree>
    <p:extLst>
      <p:ext uri="{BB962C8B-B14F-4D97-AF65-F5344CB8AC3E}">
        <p14:creationId xmlns:p14="http://schemas.microsoft.com/office/powerpoint/2010/main" val="1662155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arlo Carrà, Funeral of the Anarchist Galli (I funerali del anarchico Galli), 1910-11, oil on canvas, 198.7 x 259.1 cm  (The Museum of Modern Art, New York)" title="Carlo Carrà, Funeral of the Anarchist Galli (I funerali del anarchico Galli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1" y="914400"/>
            <a:ext cx="7185025" cy="540385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066DD6-25DC-6048-A272-04E9C8B8A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679" y="212725"/>
            <a:ext cx="6510867" cy="549275"/>
          </a:xfrm>
        </p:spPr>
        <p:txBody>
          <a:bodyPr>
            <a:normAutofit/>
          </a:bodyPr>
          <a:lstStyle/>
          <a:p>
            <a:pPr algn="ctr"/>
            <a:r>
              <a:rPr lang="en-US" sz="1800" b="1" dirty="0">
                <a:latin typeface="+mn-lt"/>
              </a:rPr>
              <a:t>Carlo </a:t>
            </a:r>
            <a:r>
              <a:rPr lang="en-US" sz="1800" b="1" dirty="0" err="1">
                <a:latin typeface="+mn-lt"/>
              </a:rPr>
              <a:t>Carrà</a:t>
            </a:r>
            <a:r>
              <a:rPr lang="en-US" sz="1800" b="1" dirty="0">
                <a:latin typeface="+mn-lt"/>
              </a:rPr>
              <a:t>, Funeral of the Anarchist Galli</a:t>
            </a:r>
          </a:p>
        </p:txBody>
      </p:sp>
    </p:spTree>
    <p:extLst>
      <p:ext uri="{BB962C8B-B14F-4D97-AF65-F5344CB8AC3E}">
        <p14:creationId xmlns:p14="http://schemas.microsoft.com/office/powerpoint/2010/main" val="1378544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5557</TotalTime>
  <Words>230</Words>
  <Application>Microsoft Macintosh PowerPoint</Application>
  <PresentationFormat>Widescreen</PresentationFormat>
  <Paragraphs>19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Art 3066</vt:lpstr>
      <vt:lpstr>Pablo Picasso, Les Demoiselles d’Avignon, 1907</vt:lpstr>
      <vt:lpstr>Georges Braque, Le Viaduc à L’Estaque</vt:lpstr>
      <vt:lpstr>Pablo Picasso, Still Life with Chair Caning</vt:lpstr>
      <vt:lpstr>Robert Delaunay, Simultaneous Contrasts: Sun and Moon Paris, 1913</vt:lpstr>
      <vt:lpstr>Carlo Carrà, Funeral of the Anarchist Galli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2017-10-11T17:36:00Z</dcterms:created>
  <dcterms:modified xsi:type="dcterms:W3CDTF">2018-12-04T21:49:01Z</dcterms:modified>
</cp:coreProperties>
</file>