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9" r:id="rId14"/>
    <p:sldId id="271" r:id="rId15"/>
    <p:sldId id="268" r:id="rId16"/>
    <p:sldId id="270" r:id="rId17"/>
    <p:sldId id="275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1B82-926F-3147-A114-856CB5F51D3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FCFA-E6EB-7640-9519-A80A2A8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25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malka_101\My Documents\Photos\moreau salome 1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330700" cy="617220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0" y="431800"/>
            <a:ext cx="340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8F8F8"/>
                </a:solidFill>
              </a:rPr>
              <a:t>Gustave</a:t>
            </a:r>
            <a:r>
              <a:rPr lang="en-US" dirty="0">
                <a:solidFill>
                  <a:srgbClr val="F8F8F8"/>
                </a:solidFill>
              </a:rPr>
              <a:t> Moreau, </a:t>
            </a:r>
            <a:r>
              <a:rPr lang="en-US" i="1" dirty="0">
                <a:solidFill>
                  <a:srgbClr val="F8F8F8"/>
                </a:solidFill>
              </a:rPr>
              <a:t>Salome,</a:t>
            </a:r>
            <a:r>
              <a:rPr lang="en-US" dirty="0">
                <a:solidFill>
                  <a:srgbClr val="F8F8F8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F8F8F8"/>
                </a:solidFill>
              </a:rPr>
              <a:t>c. 1875</a:t>
            </a:r>
          </a:p>
        </p:txBody>
      </p:sp>
    </p:spTree>
    <p:extLst>
      <p:ext uri="{BB962C8B-B14F-4D97-AF65-F5344CB8AC3E}">
        <p14:creationId xmlns:p14="http://schemas.microsoft.com/office/powerpoint/2010/main" val="59071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malka_101\My Documents\Photos\modern art paintings\matisse joy of 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600700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358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8F8F8"/>
                </a:solidFill>
              </a:rPr>
              <a:t>Matisse, </a:t>
            </a:r>
            <a:r>
              <a:rPr lang="en-US" i="1" dirty="0">
                <a:solidFill>
                  <a:srgbClr val="F8F8F8"/>
                </a:solidFill>
              </a:rPr>
              <a:t>Joy of Life</a:t>
            </a:r>
            <a:r>
              <a:rPr lang="en-US" dirty="0">
                <a:solidFill>
                  <a:srgbClr val="F8F8F8"/>
                </a:solidFill>
              </a:rPr>
              <a:t>, 1905-6</a:t>
            </a:r>
          </a:p>
        </p:txBody>
      </p:sp>
    </p:spTree>
    <p:extLst>
      <p:ext uri="{BB962C8B-B14F-4D97-AF65-F5344CB8AC3E}">
        <p14:creationId xmlns:p14="http://schemas.microsoft.com/office/powerpoint/2010/main" val="411147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malka_101\My Documents\Photos\modern art paintings\matisse_blueN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29600" cy="5248275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85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Matisse, </a:t>
            </a:r>
            <a:r>
              <a:rPr lang="en-US" i="1" dirty="0">
                <a:solidFill>
                  <a:srgbClr val="F8F8F8"/>
                </a:solidFill>
              </a:rPr>
              <a:t>The Blue Nude</a:t>
            </a:r>
            <a:r>
              <a:rPr lang="en-US" dirty="0">
                <a:solidFill>
                  <a:srgbClr val="F8F8F8"/>
                </a:solidFill>
              </a:rPr>
              <a:t>, 1905</a:t>
            </a:r>
          </a:p>
        </p:txBody>
      </p:sp>
    </p:spTree>
    <p:extLst>
      <p:ext uri="{BB962C8B-B14F-4D97-AF65-F5344CB8AC3E}">
        <p14:creationId xmlns:p14="http://schemas.microsoft.com/office/powerpoint/2010/main" val="8060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malka_101\My Documents\Photos\modern art paintings\matisse dance 1909 m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270000"/>
            <a:ext cx="7886700" cy="525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29095" y="512891"/>
            <a:ext cx="234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Matisse, </a:t>
            </a:r>
            <a:r>
              <a:rPr lang="en-US" i="1" dirty="0" smtClean="0"/>
              <a:t>Dance I, </a:t>
            </a:r>
            <a:r>
              <a:rPr lang="en-US" dirty="0" smtClean="0"/>
              <a:t>1909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373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malka_101\My Documents\Photos\modern art paintings\matisse dance 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521700" cy="5715000"/>
          </a:xfrm>
          <a:prstGeom prst="rect">
            <a:avLst/>
          </a:prstGeom>
          <a:noFill/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124200" y="228600"/>
            <a:ext cx="33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Matisse, </a:t>
            </a:r>
            <a:r>
              <a:rPr lang="en-US" i="1" dirty="0">
                <a:solidFill>
                  <a:srgbClr val="F8F8F8"/>
                </a:solidFill>
              </a:rPr>
              <a:t>The Dance</a:t>
            </a:r>
            <a:r>
              <a:rPr lang="en-US" dirty="0">
                <a:solidFill>
                  <a:srgbClr val="F8F8F8"/>
                </a:solidFill>
              </a:rPr>
              <a:t>, 1910</a:t>
            </a:r>
          </a:p>
        </p:txBody>
      </p:sp>
    </p:spTree>
    <p:extLst>
      <p:ext uri="{BB962C8B-B14F-4D97-AF65-F5344CB8AC3E}">
        <p14:creationId xmlns:p14="http://schemas.microsoft.com/office/powerpoint/2010/main" val="351139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malka_101\My Documents\Photos\modern art paintings\matisse dance 1909 m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876800" cy="3251200"/>
          </a:xfrm>
          <a:prstGeom prst="rect">
            <a:avLst/>
          </a:prstGeom>
          <a:noFill/>
        </p:spPr>
      </p:pic>
      <p:pic>
        <p:nvPicPr>
          <p:cNvPr id="78851" name="Picture 3" descr="C:\Documents and Settings\malka_101\My Documents\Photos\modern art paintings\matisse dance 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86150"/>
            <a:ext cx="502920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61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malka_101\My Documents\Photos\modern art paintings\matisse_music 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29625" cy="5581650"/>
          </a:xfrm>
          <a:prstGeom prst="rect">
            <a:avLst/>
          </a:prstGeom>
          <a:noFill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429000" y="228600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Matisse, </a:t>
            </a:r>
            <a:r>
              <a:rPr lang="en-US" i="1" dirty="0">
                <a:solidFill>
                  <a:srgbClr val="F8F8F8"/>
                </a:solidFill>
              </a:rPr>
              <a:t>Music</a:t>
            </a:r>
            <a:r>
              <a:rPr lang="en-US" dirty="0">
                <a:solidFill>
                  <a:srgbClr val="F8F8F8"/>
                </a:solidFill>
              </a:rPr>
              <a:t>, 1910</a:t>
            </a:r>
          </a:p>
        </p:txBody>
      </p:sp>
    </p:spTree>
    <p:extLst>
      <p:ext uri="{BB962C8B-B14F-4D97-AF65-F5344CB8AC3E}">
        <p14:creationId xmlns:p14="http://schemas.microsoft.com/office/powerpoint/2010/main" val="24838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Documents and Settings\malka_101\My Documents\Photos\modern art paintings\red figure archaic vase.jpg"/>
          <p:cNvPicPr>
            <a:picLocks noChangeAspect="1" noChangeArrowheads="1"/>
          </p:cNvPicPr>
          <p:nvPr/>
        </p:nvPicPr>
        <p:blipFill>
          <a:blip r:embed="rId2" cstate="print"/>
          <a:srcRect l="12000" t="6667" r="13333"/>
          <a:stretch>
            <a:fillRect/>
          </a:stretch>
        </p:blipFill>
        <p:spPr bwMode="auto">
          <a:xfrm>
            <a:off x="381000" y="228600"/>
            <a:ext cx="4267200" cy="4267200"/>
          </a:xfrm>
          <a:prstGeom prst="rect">
            <a:avLst/>
          </a:prstGeom>
          <a:noFill/>
        </p:spPr>
      </p:pic>
      <p:pic>
        <p:nvPicPr>
          <p:cNvPr id="79876" name="Picture 4" descr="C:\Documents and Settings\malka_101\My Documents\Photos\modern art paintings\matisse_music 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25813"/>
            <a:ext cx="5334000" cy="3532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82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30891"/>
            <a:ext cx="6604000" cy="539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800" y="272534"/>
            <a:ext cx="301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Matisse, The Red Studio, 1911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C:\Documents and Settings\malka_101\My Documents\Photos\modern art paintings\matisse gold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054475" cy="6324600"/>
          </a:xfrm>
          <a:prstGeom prst="rect">
            <a:avLst/>
          </a:prstGeo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105400" y="45720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Matisse</a:t>
            </a:r>
            <a:r>
              <a:rPr lang="en-US" i="1" dirty="0">
                <a:solidFill>
                  <a:srgbClr val="F8F8F8"/>
                </a:solidFill>
              </a:rPr>
              <a:t>, Goldfish</a:t>
            </a:r>
            <a:r>
              <a:rPr lang="en-US" dirty="0">
                <a:solidFill>
                  <a:srgbClr val="F8F8F8"/>
                </a:solidFill>
              </a:rPr>
              <a:t>, c. 1912</a:t>
            </a:r>
          </a:p>
        </p:txBody>
      </p:sp>
    </p:spTree>
    <p:extLst>
      <p:ext uri="{BB962C8B-B14F-4D97-AF65-F5344CB8AC3E}">
        <p14:creationId xmlns:p14="http://schemas.microsoft.com/office/powerpoint/2010/main" val="348020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t History 15.20 Final\019-039\019Munch-The S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219700" cy="632460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72113" y="457200"/>
            <a:ext cx="367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</a:rPr>
              <a:t>Edward Munch, </a:t>
            </a:r>
            <a:r>
              <a:rPr lang="en-US" i="1" dirty="0">
                <a:solidFill>
                  <a:srgbClr val="F8F8F8"/>
                </a:solidFill>
              </a:rPr>
              <a:t>The Scream</a:t>
            </a:r>
          </a:p>
          <a:p>
            <a:pPr algn="ctr"/>
            <a:r>
              <a:rPr lang="en-US" dirty="0">
                <a:solidFill>
                  <a:srgbClr val="F8F8F8"/>
                </a:solidFill>
              </a:rPr>
              <a:t>1893</a:t>
            </a:r>
          </a:p>
        </p:txBody>
      </p:sp>
    </p:spTree>
    <p:extLst>
      <p:ext uri="{BB962C8B-B14F-4D97-AF65-F5344CB8AC3E}">
        <p14:creationId xmlns:p14="http://schemas.microsoft.com/office/powerpoint/2010/main" val="41891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D:\ Art History 15.20 Mid-term\043-056\051Redon -The Cyclo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914900" cy="6259513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19800" y="508000"/>
            <a:ext cx="2214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8F8F8"/>
                </a:solidFill>
              </a:rPr>
              <a:t>Odilon Redon,</a:t>
            </a:r>
          </a:p>
          <a:p>
            <a:pPr algn="ctr"/>
            <a:r>
              <a:rPr lang="en-US" i="1">
                <a:solidFill>
                  <a:srgbClr val="F8F8F8"/>
                </a:solidFill>
              </a:rPr>
              <a:t>Cyclops</a:t>
            </a:r>
            <a:r>
              <a:rPr lang="en-US">
                <a:solidFill>
                  <a:srgbClr val="F8F8F8"/>
                </a:solidFill>
              </a:rPr>
              <a:t>, c. 1870</a:t>
            </a:r>
            <a:endParaRPr lang="en-US" i="1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46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printcollection.com/img/s11/v32/p31718676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4648200" cy="5810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3600" y="685800"/>
            <a:ext cx="3013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Kirchner</a:t>
            </a:r>
          </a:p>
          <a:p>
            <a:r>
              <a:rPr lang="en-US" dirty="0" smtClean="0"/>
              <a:t>Portrait of Henry van de </a:t>
            </a:r>
            <a:r>
              <a:rPr lang="en-US" dirty="0" err="1" smtClean="0"/>
              <a:t>Velde</a:t>
            </a:r>
            <a:endParaRPr lang="en-US" dirty="0" smtClean="0"/>
          </a:p>
          <a:p>
            <a:r>
              <a:rPr lang="en-US" dirty="0" smtClean="0"/>
              <a:t>1917</a:t>
            </a:r>
          </a:p>
        </p:txBody>
      </p:sp>
    </p:spTree>
    <p:extLst>
      <p:ext uri="{BB962C8B-B14F-4D97-AF65-F5344CB8AC3E}">
        <p14:creationId xmlns:p14="http://schemas.microsoft.com/office/powerpoint/2010/main" val="297203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rt History 15.20 Final\019-039\020Kirchner-WomenBlueD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6157913" cy="5389563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691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</a:rPr>
              <a:t>Ernst Ludwig Kirchner, </a:t>
            </a:r>
            <a:r>
              <a:rPr lang="en-US" i="1" dirty="0">
                <a:solidFill>
                  <a:srgbClr val="F8F8F8"/>
                </a:solidFill>
              </a:rPr>
              <a:t>Woman on a Blue Divan</a:t>
            </a:r>
            <a:r>
              <a:rPr lang="en-US" dirty="0">
                <a:solidFill>
                  <a:srgbClr val="F8F8F8"/>
                </a:solidFill>
              </a:rPr>
              <a:t>, 1907</a:t>
            </a:r>
          </a:p>
        </p:txBody>
      </p:sp>
    </p:spTree>
    <p:extLst>
      <p:ext uri="{BB962C8B-B14F-4D97-AF65-F5344CB8AC3E}">
        <p14:creationId xmlns:p14="http://schemas.microsoft.com/office/powerpoint/2010/main" val="211020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t History 15.20 Final\019-039\020Kirchner-WomenBlueD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099" y="1143000"/>
            <a:ext cx="4764901" cy="4170363"/>
          </a:xfrm>
          <a:prstGeom prst="rect">
            <a:avLst/>
          </a:prstGeom>
          <a:noFill/>
        </p:spPr>
      </p:pic>
      <p:pic>
        <p:nvPicPr>
          <p:cNvPr id="3" name="Picture 2" descr="http://www.arthistory.cc/auth/matisse/green-stripe/matisse.green-str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3704077" cy="5497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914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lka_101\My Documents\Photos\modern art paintings\kirchner street 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838950" cy="521335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2200" y="381000"/>
            <a:ext cx="516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Ernst Ludwig Kirchner, </a:t>
            </a:r>
            <a:r>
              <a:rPr lang="en-US" i="1" dirty="0">
                <a:solidFill>
                  <a:srgbClr val="F8F8F8"/>
                </a:solidFill>
              </a:rPr>
              <a:t>The Street</a:t>
            </a:r>
            <a:r>
              <a:rPr lang="en-US" dirty="0">
                <a:solidFill>
                  <a:srgbClr val="F8F8F8"/>
                </a:solidFill>
              </a:rPr>
              <a:t>, 1908</a:t>
            </a:r>
          </a:p>
        </p:txBody>
      </p:sp>
    </p:spTree>
    <p:extLst>
      <p:ext uri="{BB962C8B-B14F-4D97-AF65-F5344CB8AC3E}">
        <p14:creationId xmlns:p14="http://schemas.microsoft.com/office/powerpoint/2010/main" val="59838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rt History 15.20 Final\019-039\021Kirchner-The 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803775" cy="6211888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0" y="533400"/>
            <a:ext cx="316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</a:rPr>
              <a:t>Ernst Ludwig Kirchner, </a:t>
            </a:r>
          </a:p>
          <a:p>
            <a:pPr algn="ctr"/>
            <a:r>
              <a:rPr lang="en-US" i="1" dirty="0">
                <a:solidFill>
                  <a:srgbClr val="F8F8F8"/>
                </a:solidFill>
              </a:rPr>
              <a:t>The Street, </a:t>
            </a:r>
            <a:r>
              <a:rPr lang="en-US" dirty="0">
                <a:solidFill>
                  <a:srgbClr val="F8F8F8"/>
                </a:solidFill>
              </a:rPr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1844006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rt History 15.20 Final\019-039\025Schieile-Self Seer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6008688" cy="60198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324600" y="533400"/>
            <a:ext cx="2620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8F8F8"/>
                </a:solidFill>
              </a:rPr>
              <a:t>Egon</a:t>
            </a:r>
            <a:r>
              <a:rPr lang="en-US" dirty="0">
                <a:solidFill>
                  <a:srgbClr val="F8F8F8"/>
                </a:solidFill>
              </a:rPr>
              <a:t> </a:t>
            </a:r>
            <a:r>
              <a:rPr lang="en-US" dirty="0" err="1">
                <a:solidFill>
                  <a:srgbClr val="F8F8F8"/>
                </a:solidFill>
              </a:rPr>
              <a:t>Schiele</a:t>
            </a:r>
            <a:r>
              <a:rPr lang="en-US" dirty="0">
                <a:solidFill>
                  <a:srgbClr val="F8F8F8"/>
                </a:solidFill>
              </a:rPr>
              <a:t>,</a:t>
            </a:r>
          </a:p>
          <a:p>
            <a:pPr algn="ctr"/>
            <a:r>
              <a:rPr lang="en-US" i="1" dirty="0">
                <a:solidFill>
                  <a:srgbClr val="F8F8F8"/>
                </a:solidFill>
              </a:rPr>
              <a:t>Self-Seer II (Death</a:t>
            </a:r>
          </a:p>
          <a:p>
            <a:pPr algn="ctr"/>
            <a:r>
              <a:rPr lang="en-US" i="1" dirty="0">
                <a:solidFill>
                  <a:srgbClr val="F8F8F8"/>
                </a:solidFill>
              </a:rPr>
              <a:t>And the Man)</a:t>
            </a:r>
            <a:r>
              <a:rPr lang="en-US" dirty="0">
                <a:solidFill>
                  <a:srgbClr val="F8F8F8"/>
                </a:solidFill>
              </a:rPr>
              <a:t>, 1911</a:t>
            </a:r>
            <a:endParaRPr lang="en-US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13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rt History 15.20 Final\019-039\025Schieile-Self Seer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564063" cy="4572000"/>
          </a:xfrm>
          <a:prstGeom prst="rect">
            <a:avLst/>
          </a:prstGeom>
          <a:noFill/>
        </p:spPr>
      </p:pic>
      <p:pic>
        <p:nvPicPr>
          <p:cNvPr id="12291" name="Picture 3" descr="C:\Documents and Settings\malka_101\My Documents\Photos\modern art paintings\klimt kiss.jpg"/>
          <p:cNvPicPr>
            <a:picLocks noChangeAspect="1" noChangeArrowheads="1"/>
          </p:cNvPicPr>
          <p:nvPr/>
        </p:nvPicPr>
        <p:blipFill>
          <a:blip r:embed="rId3" cstate="print"/>
          <a:srcRect b="5499"/>
          <a:stretch>
            <a:fillRect/>
          </a:stretch>
        </p:blipFill>
        <p:spPr bwMode="auto">
          <a:xfrm>
            <a:off x="5029200" y="990600"/>
            <a:ext cx="38100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631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232525" y="545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i="1">
              <a:solidFill>
                <a:srgbClr val="F8F8F8"/>
              </a:solidFill>
            </a:endParaRPr>
          </a:p>
        </p:txBody>
      </p:sp>
      <p:pic>
        <p:nvPicPr>
          <p:cNvPr id="9220" name="Picture 4" descr="D:\Art History 15.20 Final\019-039\026Kokschka-Hans&amp;EricaTie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161338" cy="46101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587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Oskar Kokoschka, </a:t>
            </a:r>
            <a:r>
              <a:rPr lang="en-US" i="1" dirty="0">
                <a:solidFill>
                  <a:srgbClr val="F8F8F8"/>
                </a:solidFill>
              </a:rPr>
              <a:t>Hans and Erica </a:t>
            </a:r>
            <a:r>
              <a:rPr lang="en-US" i="1" dirty="0" err="1">
                <a:solidFill>
                  <a:srgbClr val="F8F8F8"/>
                </a:solidFill>
              </a:rPr>
              <a:t>Tietz</a:t>
            </a:r>
            <a:r>
              <a:rPr lang="en-US" dirty="0">
                <a:solidFill>
                  <a:srgbClr val="F8F8F8"/>
                </a:solidFill>
              </a:rPr>
              <a:t>, 1909</a:t>
            </a:r>
          </a:p>
        </p:txBody>
      </p:sp>
    </p:spTree>
    <p:extLst>
      <p:ext uri="{BB962C8B-B14F-4D97-AF65-F5344CB8AC3E}">
        <p14:creationId xmlns:p14="http://schemas.microsoft.com/office/powerpoint/2010/main" val="36507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malka_101\My Documents\Photos\modern art paintings\kokoschka bride of the 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781800" cy="5464175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38400" y="304800"/>
            <a:ext cx="462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Kokoschka, </a:t>
            </a:r>
            <a:r>
              <a:rPr lang="en-US" i="1" dirty="0">
                <a:solidFill>
                  <a:srgbClr val="F8F8F8"/>
                </a:solidFill>
              </a:rPr>
              <a:t>Bride of the Wind</a:t>
            </a:r>
            <a:r>
              <a:rPr lang="en-US" dirty="0">
                <a:solidFill>
                  <a:srgbClr val="F8F8F8"/>
                </a:solidFill>
              </a:rPr>
              <a:t>, 1914</a:t>
            </a:r>
          </a:p>
        </p:txBody>
      </p:sp>
    </p:spTree>
    <p:extLst>
      <p:ext uri="{BB962C8B-B14F-4D97-AF65-F5344CB8AC3E}">
        <p14:creationId xmlns:p14="http://schemas.microsoft.com/office/powerpoint/2010/main" val="78777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71" y="918678"/>
            <a:ext cx="5441226" cy="5561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3315" y="247653"/>
            <a:ext cx="389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Egone</a:t>
            </a:r>
            <a:r>
              <a:rPr lang="en-US" dirty="0" smtClean="0"/>
              <a:t> </a:t>
            </a:r>
            <a:r>
              <a:rPr lang="en-US" dirty="0" err="1" smtClean="0"/>
              <a:t>Schiele</a:t>
            </a:r>
            <a:r>
              <a:rPr lang="en-US" dirty="0" smtClean="0"/>
              <a:t>, Seated Male Nude, 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257800" y="304800"/>
            <a:ext cx="370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</a:rPr>
              <a:t>James McNeill Whistler</a:t>
            </a:r>
          </a:p>
          <a:p>
            <a:pPr algn="ctr"/>
            <a:r>
              <a:rPr lang="en-US" i="1" dirty="0">
                <a:solidFill>
                  <a:srgbClr val="F8F8F8"/>
                </a:solidFill>
              </a:rPr>
              <a:t>Falling Rockets/Nocturne in </a:t>
            </a:r>
          </a:p>
          <a:p>
            <a:pPr algn="ctr"/>
            <a:r>
              <a:rPr lang="en-US" i="1" dirty="0">
                <a:solidFill>
                  <a:srgbClr val="F8F8F8"/>
                </a:solidFill>
              </a:rPr>
              <a:t>Black and Gold, </a:t>
            </a:r>
            <a:r>
              <a:rPr lang="en-US" dirty="0">
                <a:solidFill>
                  <a:srgbClr val="F8F8F8"/>
                </a:solidFill>
              </a:rPr>
              <a:t>1875</a:t>
            </a:r>
            <a:endParaRPr lang="en-US" i="1" dirty="0">
              <a:solidFill>
                <a:srgbClr val="F8F8F8"/>
              </a:solidFill>
            </a:endParaRPr>
          </a:p>
        </p:txBody>
      </p:sp>
      <p:pic>
        <p:nvPicPr>
          <p:cNvPr id="59396" name="Picture 4" descr="C:\Documents and Settings\malka_101\My Documents\Photos\modern art paintings\whistler falling_rocket 1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64185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59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malka_101\My Documents\Photos\modern art paintings\beardsley_salome and jo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254500" cy="5943600"/>
          </a:xfrm>
          <a:prstGeom prst="rect">
            <a:avLst/>
          </a:prstGeom>
          <a:noFill/>
        </p:spPr>
      </p:pic>
      <p:pic>
        <p:nvPicPr>
          <p:cNvPr id="49155" name="Picture 3" descr="C:\Documents and Settings\malka_101\My Documents\Photos\modern art paintings\beardsley_peacock ski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4346575" cy="59436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25512" y="228600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8F8F8"/>
                </a:solidFill>
              </a:rPr>
              <a:t>Aubrey Beardsley, Illustrations for Oscar Wilde’s </a:t>
            </a:r>
            <a:r>
              <a:rPr lang="en-US" i="1">
                <a:solidFill>
                  <a:srgbClr val="F8F8F8"/>
                </a:solidFill>
              </a:rPr>
              <a:t>Salome</a:t>
            </a:r>
            <a:r>
              <a:rPr lang="en-US">
                <a:solidFill>
                  <a:srgbClr val="F8F8F8"/>
                </a:solidFill>
              </a:rPr>
              <a:t>, 1893</a:t>
            </a:r>
          </a:p>
        </p:txBody>
      </p:sp>
    </p:spTree>
    <p:extLst>
      <p:ext uri="{BB962C8B-B14F-4D97-AF65-F5344CB8AC3E}">
        <p14:creationId xmlns:p14="http://schemas.microsoft.com/office/powerpoint/2010/main" val="266002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malka_101\My Documents\Photos\modern art paintings\tiffany  MMA magnolias and irises 1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511675" cy="6223000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562600" y="449777"/>
            <a:ext cx="305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8F8F8"/>
                </a:solidFill>
              </a:rPr>
              <a:t>Louis Comfort Tiffany,</a:t>
            </a:r>
          </a:p>
          <a:p>
            <a:pPr algn="ctr"/>
            <a:r>
              <a:rPr lang="en-US" i="1">
                <a:solidFill>
                  <a:srgbClr val="F8F8F8"/>
                </a:solidFill>
              </a:rPr>
              <a:t>Magnolias and Irises,</a:t>
            </a:r>
          </a:p>
          <a:p>
            <a:pPr algn="ctr"/>
            <a:r>
              <a:rPr lang="en-US" i="1">
                <a:solidFill>
                  <a:srgbClr val="F8F8F8"/>
                </a:solidFill>
              </a:rPr>
              <a:t>1908</a:t>
            </a:r>
          </a:p>
        </p:txBody>
      </p:sp>
    </p:spTree>
    <p:extLst>
      <p:ext uri="{BB962C8B-B14F-4D97-AF65-F5344CB8AC3E}">
        <p14:creationId xmlns:p14="http://schemas.microsoft.com/office/powerpoint/2010/main" val="35468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626100" y="608522"/>
            <a:ext cx="351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</a:rPr>
              <a:t>Victor </a:t>
            </a:r>
            <a:r>
              <a:rPr lang="en-US" dirty="0" err="1">
                <a:solidFill>
                  <a:srgbClr val="F8F8F8"/>
                </a:solidFill>
              </a:rPr>
              <a:t>Horta</a:t>
            </a:r>
            <a:r>
              <a:rPr lang="en-US" dirty="0">
                <a:solidFill>
                  <a:srgbClr val="F8F8F8"/>
                </a:solidFill>
              </a:rPr>
              <a:t>, Tassel House</a:t>
            </a:r>
          </a:p>
          <a:p>
            <a:pPr algn="ctr"/>
            <a:r>
              <a:rPr lang="en-US" dirty="0">
                <a:solidFill>
                  <a:srgbClr val="F8F8F8"/>
                </a:solidFill>
              </a:rPr>
              <a:t>Brussels, 1892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0" y="152400"/>
            <a:ext cx="510928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C:\Documents and Settings\malka_101\My Documents\Photos\modern art paintings\derain charing cross bridge  c. 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34200" cy="5589588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91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Andre Derain, </a:t>
            </a:r>
            <a:r>
              <a:rPr lang="en-US" i="1" dirty="0" err="1">
                <a:solidFill>
                  <a:srgbClr val="F8F8F8"/>
                </a:solidFill>
              </a:rPr>
              <a:t>Charing</a:t>
            </a:r>
            <a:r>
              <a:rPr lang="en-US" i="1" dirty="0">
                <a:solidFill>
                  <a:srgbClr val="F8F8F8"/>
                </a:solidFill>
              </a:rPr>
              <a:t> Cross Bridge, </a:t>
            </a:r>
            <a:r>
              <a:rPr lang="en-US" dirty="0">
                <a:solidFill>
                  <a:srgbClr val="F8F8F8"/>
                </a:solidFill>
              </a:rPr>
              <a:t> c . 1906</a:t>
            </a:r>
          </a:p>
        </p:txBody>
      </p:sp>
    </p:spTree>
    <p:extLst>
      <p:ext uri="{BB962C8B-B14F-4D97-AF65-F5344CB8AC3E}">
        <p14:creationId xmlns:p14="http://schemas.microsoft.com/office/powerpoint/2010/main" val="365401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enri-matisse.net/paintings/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00800" cy="5239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38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Matisse, </a:t>
            </a:r>
            <a:r>
              <a:rPr lang="en-US" i="1" dirty="0" err="1" smtClean="0"/>
              <a:t>Luxe</a:t>
            </a:r>
            <a:r>
              <a:rPr lang="en-US" i="1" dirty="0" smtClean="0"/>
              <a:t>, </a:t>
            </a:r>
            <a:r>
              <a:rPr lang="en-US" i="1" dirty="0" err="1" smtClean="0"/>
              <a:t>Calme</a:t>
            </a:r>
            <a:r>
              <a:rPr lang="en-US" i="1" dirty="0" smtClean="0"/>
              <a:t>, et </a:t>
            </a:r>
            <a:r>
              <a:rPr lang="en-US" i="1" dirty="0" err="1" smtClean="0"/>
              <a:t>Volupte</a:t>
            </a:r>
            <a:r>
              <a:rPr lang="en-US" dirty="0" smtClean="0"/>
              <a:t>, 1904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638800" y="685800"/>
            <a:ext cx="3324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8F8F8"/>
                </a:solidFill>
              </a:rPr>
              <a:t>Henri Matisse, </a:t>
            </a:r>
            <a:r>
              <a:rPr lang="en-US" i="1">
                <a:solidFill>
                  <a:srgbClr val="F8F8F8"/>
                </a:solidFill>
              </a:rPr>
              <a:t>The Open </a:t>
            </a:r>
          </a:p>
          <a:p>
            <a:pPr algn="ctr"/>
            <a:r>
              <a:rPr lang="en-US" i="1">
                <a:solidFill>
                  <a:srgbClr val="F8F8F8"/>
                </a:solidFill>
              </a:rPr>
              <a:t>Window</a:t>
            </a:r>
            <a:r>
              <a:rPr lang="en-US">
                <a:solidFill>
                  <a:srgbClr val="F8F8F8"/>
                </a:solidFill>
              </a:rPr>
              <a:t>, 1905</a:t>
            </a:r>
          </a:p>
        </p:txBody>
      </p:sp>
      <p:pic>
        <p:nvPicPr>
          <p:cNvPr id="18434" name="Picture 2" descr="http://www.cgfaonlineartmuseum.com/matisse/matiss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4953000" cy="612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34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212</Words>
  <Application>Microsoft Macintosh PowerPoint</Application>
  <PresentationFormat>On-screen Show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Brooklyn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Malka  Simon</dc:creator>
  <cp:lastModifiedBy>Malka  Simon</cp:lastModifiedBy>
  <cp:revision>2</cp:revision>
  <dcterms:created xsi:type="dcterms:W3CDTF">2014-10-01T17:28:42Z</dcterms:created>
  <dcterms:modified xsi:type="dcterms:W3CDTF">2019-09-27T03:54:29Z</dcterms:modified>
</cp:coreProperties>
</file>