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86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8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4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0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3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2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6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2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6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EE2BC-6E59-634F-B05A-BEBF057ECCC8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229D-63F9-6A44-9F00-FDC9F8DE4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57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lka_101\My Documents\Photos\modern art paintings\picasso tragedy 1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4179888" cy="6343650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029200" y="381000"/>
            <a:ext cx="23076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Picasso, Tragedy</a:t>
            </a:r>
            <a:r>
              <a:rPr lang="en-US" i="0" dirty="0">
                <a:solidFill>
                  <a:srgbClr val="F8F8F8"/>
                </a:solidFill>
              </a:rPr>
              <a:t>, 1903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7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ron\Documents\Brooklyn College\ARTD 3066.modern art\Picasso and Cubism\braque.violin and pal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3148608" cy="6553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1833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Braque</a:t>
            </a:r>
          </a:p>
          <a:p>
            <a:pPr algn="ctr"/>
            <a:r>
              <a:rPr lang="en-US" dirty="0" smtClean="0"/>
              <a:t>Violin and Palette</a:t>
            </a:r>
          </a:p>
          <a:p>
            <a:pPr algn="ctr"/>
            <a:r>
              <a:rPr lang="en-US" dirty="0" smtClean="0"/>
              <a:t>1909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1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malka_101\My Documents\Photos\modern art paintings\picasso girl with mandolin 1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641850" cy="64008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486400" y="533400"/>
            <a:ext cx="3307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Picasso, Girl </a:t>
            </a:r>
            <a:r>
              <a:rPr lang="en-US" dirty="0">
                <a:solidFill>
                  <a:srgbClr val="F8F8F8"/>
                </a:solidFill>
              </a:rPr>
              <a:t>with Mandolin, </a:t>
            </a:r>
            <a:r>
              <a:rPr lang="en-US" i="0" dirty="0">
                <a:solidFill>
                  <a:srgbClr val="F8F8F8"/>
                </a:solidFill>
              </a:rPr>
              <a:t>1910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1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malka_101\My Documents\Photos\modern art paintings\picasso voll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713288" cy="6705600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605309" y="457200"/>
            <a:ext cx="28816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8F8F8"/>
                </a:solidFill>
              </a:rPr>
              <a:t>Picasso</a:t>
            </a:r>
          </a:p>
          <a:p>
            <a:pPr algn="ctr"/>
            <a:r>
              <a:rPr lang="en-US" dirty="0" smtClean="0">
                <a:solidFill>
                  <a:srgbClr val="F8F8F8"/>
                </a:solidFill>
              </a:rPr>
              <a:t>Portrait </a:t>
            </a:r>
            <a:r>
              <a:rPr lang="en-US" dirty="0">
                <a:solidFill>
                  <a:srgbClr val="F8F8F8"/>
                </a:solidFill>
              </a:rPr>
              <a:t>of </a:t>
            </a:r>
            <a:r>
              <a:rPr lang="en-US" dirty="0" err="1">
                <a:solidFill>
                  <a:srgbClr val="F8F8F8"/>
                </a:solidFill>
              </a:rPr>
              <a:t>Ambroise</a:t>
            </a:r>
            <a:r>
              <a:rPr lang="en-US" dirty="0">
                <a:solidFill>
                  <a:srgbClr val="F8F8F8"/>
                </a:solidFill>
              </a:rPr>
              <a:t> </a:t>
            </a:r>
            <a:r>
              <a:rPr lang="en-US" dirty="0" err="1">
                <a:solidFill>
                  <a:srgbClr val="F8F8F8"/>
                </a:solidFill>
              </a:rPr>
              <a:t>Vollard</a:t>
            </a:r>
            <a:r>
              <a:rPr lang="en-US" i="0" dirty="0">
                <a:solidFill>
                  <a:srgbClr val="F8F8F8"/>
                </a:solidFill>
              </a:rPr>
              <a:t>, </a:t>
            </a:r>
          </a:p>
          <a:p>
            <a:pPr algn="ctr"/>
            <a:r>
              <a:rPr lang="en-US" i="0" dirty="0">
                <a:solidFill>
                  <a:srgbClr val="F8F8F8"/>
                </a:solidFill>
              </a:rPr>
              <a:t>1910-11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7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malka_101\My Documents\Photos\modern art paintings\picasso voll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552950" cy="6477000"/>
          </a:xfrm>
          <a:prstGeom prst="rect">
            <a:avLst/>
          </a:prstGeom>
          <a:noFill/>
        </p:spPr>
      </p:pic>
      <p:pic>
        <p:nvPicPr>
          <p:cNvPr id="13315" name="Picture 3" descr="C:\Documents and Settings\malka_101\My Documents\Photos\modern art paintings\picasso comp vollard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776663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0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alka_101\My Documents\Photos\modern art paintings\picasso ma jolie 1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4165600" cy="6400800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943600" y="533400"/>
            <a:ext cx="2331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Picasso, Ma </a:t>
            </a:r>
            <a:r>
              <a:rPr lang="en-US" dirty="0">
                <a:solidFill>
                  <a:srgbClr val="F8F8F8"/>
                </a:solidFill>
              </a:rPr>
              <a:t>Jolie</a:t>
            </a:r>
            <a:r>
              <a:rPr lang="en-US" i="0" dirty="0">
                <a:solidFill>
                  <a:srgbClr val="F8F8F8"/>
                </a:solidFill>
              </a:rPr>
              <a:t>, 1911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2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90800" y="304800"/>
            <a:ext cx="3982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Picasso, Still </a:t>
            </a:r>
            <a:r>
              <a:rPr lang="en-US" dirty="0">
                <a:solidFill>
                  <a:srgbClr val="F8F8F8"/>
                </a:solidFill>
              </a:rPr>
              <a:t>Life with Chair Caning, </a:t>
            </a:r>
            <a:r>
              <a:rPr lang="en-US" i="0" dirty="0">
                <a:solidFill>
                  <a:srgbClr val="F8F8F8"/>
                </a:solidFill>
              </a:rPr>
              <a:t>1913</a:t>
            </a:r>
            <a:endParaRPr lang="en-US" dirty="0">
              <a:solidFill>
                <a:srgbClr val="F8F8F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7112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7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malka_101\My Documents\Photos\modern art paintings\picasso guitar and wineglass 1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4589463" cy="6324600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257800" y="457200"/>
            <a:ext cx="3507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Picasso, Guitar </a:t>
            </a:r>
            <a:r>
              <a:rPr lang="en-US" dirty="0">
                <a:solidFill>
                  <a:srgbClr val="F8F8F8"/>
                </a:solidFill>
              </a:rPr>
              <a:t>and wineglass</a:t>
            </a:r>
            <a:r>
              <a:rPr lang="en-US" i="0" dirty="0">
                <a:solidFill>
                  <a:srgbClr val="F8F8F8"/>
                </a:solidFill>
              </a:rPr>
              <a:t>, 1912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malka_101\My Documents\Photos\modern art paintings\leger contrast of forms 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6550025" cy="5211763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057400" y="457200"/>
            <a:ext cx="513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 dirty="0" err="1">
                <a:solidFill>
                  <a:srgbClr val="F8F8F8"/>
                </a:solidFill>
              </a:rPr>
              <a:t>Fernand</a:t>
            </a:r>
            <a:r>
              <a:rPr lang="en-US" i="0" dirty="0">
                <a:solidFill>
                  <a:srgbClr val="F8F8F8"/>
                </a:solidFill>
              </a:rPr>
              <a:t> Leger, </a:t>
            </a:r>
            <a:r>
              <a:rPr lang="en-US" dirty="0">
                <a:solidFill>
                  <a:srgbClr val="F8F8F8"/>
                </a:solidFill>
              </a:rPr>
              <a:t>Contrast of Forms</a:t>
            </a:r>
            <a:r>
              <a:rPr lang="en-US" i="0" dirty="0">
                <a:solidFill>
                  <a:srgbClr val="F8F8F8"/>
                </a:solidFill>
              </a:rPr>
              <a:t>, 1913</a:t>
            </a:r>
          </a:p>
        </p:txBody>
      </p:sp>
    </p:spTree>
    <p:extLst>
      <p:ext uri="{BB962C8B-B14F-4D97-AF65-F5344CB8AC3E}">
        <p14:creationId xmlns:p14="http://schemas.microsoft.com/office/powerpoint/2010/main" val="211202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352800" y="228600"/>
            <a:ext cx="284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8F8F8"/>
                </a:solidFill>
              </a:rPr>
              <a:t>Leger, </a:t>
            </a:r>
            <a:r>
              <a:rPr lang="en-US" dirty="0">
                <a:solidFill>
                  <a:srgbClr val="F8F8F8"/>
                </a:solidFill>
              </a:rPr>
              <a:t>The City</a:t>
            </a:r>
            <a:r>
              <a:rPr lang="en-US" i="0" dirty="0">
                <a:solidFill>
                  <a:srgbClr val="F8F8F8"/>
                </a:solidFill>
              </a:rPr>
              <a:t>, 1919</a:t>
            </a:r>
          </a:p>
        </p:txBody>
      </p:sp>
      <p:pic>
        <p:nvPicPr>
          <p:cNvPr id="17410" name="Picture 2" descr="http://www.thecityreview.com/leger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015" y="762000"/>
            <a:ext cx="7133385" cy="54578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173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malka_101\My Documents\Photos\modern art paintings\delaunay red_t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4926013" cy="6286500"/>
          </a:xfrm>
          <a:prstGeom prst="rect">
            <a:avLst/>
          </a:prstGeom>
          <a:noFill/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867400" y="457200"/>
            <a:ext cx="2746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 dirty="0">
                <a:solidFill>
                  <a:srgbClr val="F8F8F8"/>
                </a:solidFill>
              </a:rPr>
              <a:t>Robert Delaunay,</a:t>
            </a:r>
          </a:p>
          <a:p>
            <a:pPr algn="ctr"/>
            <a:r>
              <a:rPr lang="en-US" dirty="0">
                <a:solidFill>
                  <a:srgbClr val="F8F8F8"/>
                </a:solidFill>
              </a:rPr>
              <a:t>Eiffel Tower</a:t>
            </a:r>
            <a:r>
              <a:rPr lang="en-US" i="0" dirty="0">
                <a:solidFill>
                  <a:srgbClr val="F8F8F8"/>
                </a:solidFill>
              </a:rPr>
              <a:t>, c. 1910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1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lka_101\My Documents\Photos\modern art paintings\picasso la vie 1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3976688" cy="6400800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284604" y="377634"/>
            <a:ext cx="293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Picasso, La </a:t>
            </a:r>
            <a:r>
              <a:rPr lang="en-US" dirty="0">
                <a:solidFill>
                  <a:srgbClr val="F8F8F8"/>
                </a:solidFill>
              </a:rPr>
              <a:t>Vie</a:t>
            </a:r>
            <a:r>
              <a:rPr lang="en-US" i="0" dirty="0">
                <a:solidFill>
                  <a:srgbClr val="F8F8F8"/>
                </a:solidFill>
              </a:rPr>
              <a:t>, 1903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85" y="754008"/>
            <a:ext cx="5548097" cy="5574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9676" y="239758"/>
            <a:ext cx="696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Robert Delaunay, Simultaneous Contrasts: Sun and Moon, 1913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5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malka_101\My Documents\Photos\modern art paintings\delaunay homage_to_bleri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6334125" cy="6343650"/>
          </a:xfrm>
          <a:prstGeom prst="rect">
            <a:avLst/>
          </a:prstGeom>
          <a:noFill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951622" y="228600"/>
            <a:ext cx="17558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8F8F8"/>
                </a:solidFill>
              </a:rPr>
              <a:t>Robert Delaunay</a:t>
            </a:r>
          </a:p>
          <a:p>
            <a:pPr algn="ctr"/>
            <a:r>
              <a:rPr lang="en-US" dirty="0" smtClean="0">
                <a:solidFill>
                  <a:srgbClr val="F8F8F8"/>
                </a:solidFill>
              </a:rPr>
              <a:t>Homage </a:t>
            </a:r>
            <a:r>
              <a:rPr lang="en-US" dirty="0">
                <a:solidFill>
                  <a:srgbClr val="F8F8F8"/>
                </a:solidFill>
              </a:rPr>
              <a:t>to </a:t>
            </a:r>
          </a:p>
          <a:p>
            <a:pPr algn="ctr"/>
            <a:r>
              <a:rPr lang="en-US" dirty="0">
                <a:solidFill>
                  <a:srgbClr val="F8F8F8"/>
                </a:solidFill>
              </a:rPr>
              <a:t>Bleriot, </a:t>
            </a:r>
            <a:r>
              <a:rPr lang="en-US" i="0" dirty="0">
                <a:solidFill>
                  <a:srgbClr val="F8F8F8"/>
                </a:solidFill>
              </a:rPr>
              <a:t>1914</a:t>
            </a:r>
          </a:p>
        </p:txBody>
      </p:sp>
    </p:spTree>
    <p:extLst>
      <p:ext uri="{BB962C8B-B14F-4D97-AF65-F5344CB8AC3E}">
        <p14:creationId xmlns:p14="http://schemas.microsoft.com/office/powerpoint/2010/main" val="218480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malka_101\My Documents\Photos\modern art paintings\sonia delaunay transsiberian 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"/>
            <a:ext cx="1149350" cy="6324600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352800" y="228600"/>
            <a:ext cx="5583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 dirty="0">
                <a:solidFill>
                  <a:srgbClr val="F8F8F8"/>
                </a:solidFill>
              </a:rPr>
              <a:t>Sonia Delaunay, </a:t>
            </a:r>
            <a:r>
              <a:rPr lang="en-US" dirty="0">
                <a:solidFill>
                  <a:srgbClr val="F8F8F8"/>
                </a:solidFill>
              </a:rPr>
              <a:t>Poem on the </a:t>
            </a:r>
            <a:r>
              <a:rPr lang="en-US" dirty="0" err="1">
                <a:solidFill>
                  <a:srgbClr val="F8F8F8"/>
                </a:solidFill>
              </a:rPr>
              <a:t>Transsiberian</a:t>
            </a:r>
            <a:endParaRPr lang="en-US" dirty="0">
              <a:solidFill>
                <a:srgbClr val="F8F8F8"/>
              </a:solidFill>
            </a:endParaRPr>
          </a:p>
          <a:p>
            <a:pPr algn="ctr"/>
            <a:r>
              <a:rPr lang="en-US" dirty="0">
                <a:solidFill>
                  <a:srgbClr val="F8F8F8"/>
                </a:solidFill>
              </a:rPr>
              <a:t>Railroad</a:t>
            </a:r>
            <a:r>
              <a:rPr lang="en-US" i="0" dirty="0">
                <a:solidFill>
                  <a:srgbClr val="F8F8F8"/>
                </a:solidFill>
              </a:rPr>
              <a:t>, 1913</a:t>
            </a:r>
          </a:p>
        </p:txBody>
      </p:sp>
      <p:pic>
        <p:nvPicPr>
          <p:cNvPr id="28676" name="Picture 4" descr="C:\Documents and Settings\malka_101\My Documents\Photos\modern art paintings\sonia delaunay transsiberian 1913.jpg"/>
          <p:cNvPicPr>
            <a:picLocks noChangeAspect="1" noChangeArrowheads="1"/>
          </p:cNvPicPr>
          <p:nvPr/>
        </p:nvPicPr>
        <p:blipFill>
          <a:blip r:embed="rId2" cstate="print"/>
          <a:srcRect b="57837"/>
          <a:stretch>
            <a:fillRect/>
          </a:stretch>
        </p:blipFill>
        <p:spPr bwMode="auto">
          <a:xfrm>
            <a:off x="5105400" y="1295400"/>
            <a:ext cx="2198688" cy="510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279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181600" y="990600"/>
            <a:ext cx="349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 dirty="0">
                <a:solidFill>
                  <a:srgbClr val="F8F8F8"/>
                </a:solidFill>
              </a:rPr>
              <a:t>Sonia Delaunay, </a:t>
            </a:r>
            <a:r>
              <a:rPr lang="en-US" dirty="0">
                <a:solidFill>
                  <a:srgbClr val="F8F8F8"/>
                </a:solidFill>
              </a:rPr>
              <a:t>Flamenco</a:t>
            </a:r>
          </a:p>
          <a:p>
            <a:pPr algn="ctr"/>
            <a:r>
              <a:rPr lang="en-US" dirty="0">
                <a:solidFill>
                  <a:srgbClr val="F8F8F8"/>
                </a:solidFill>
              </a:rPr>
              <a:t>Dancer</a:t>
            </a:r>
            <a:r>
              <a:rPr lang="en-US" i="0" dirty="0">
                <a:solidFill>
                  <a:srgbClr val="F8F8F8"/>
                </a:solidFill>
              </a:rPr>
              <a:t>, 1916</a:t>
            </a:r>
          </a:p>
        </p:txBody>
      </p:sp>
      <p:pic>
        <p:nvPicPr>
          <p:cNvPr id="11266" name="Picture 2" descr="Flamenco singer - Sonia Delaun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4114800" cy="5963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69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Documents and Settings\malka_101\My Documents\Photos\modern art paintings\boccioni_c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8158163" cy="5426075"/>
          </a:xfrm>
          <a:prstGeom prst="rect">
            <a:avLst/>
          </a:prstGeo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575379" y="381000"/>
            <a:ext cx="511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8F8F8"/>
                </a:solidFill>
              </a:rPr>
              <a:t>Umberto Boccioni</a:t>
            </a:r>
            <a:r>
              <a:rPr lang="en-US" dirty="0">
                <a:solidFill>
                  <a:srgbClr val="F8F8F8"/>
                </a:solidFill>
              </a:rPr>
              <a:t>, The City Rises</a:t>
            </a:r>
            <a:r>
              <a:rPr lang="en-US" i="0" dirty="0">
                <a:solidFill>
                  <a:srgbClr val="F8F8F8"/>
                </a:solidFill>
              </a:rPr>
              <a:t>, 1910</a:t>
            </a:r>
          </a:p>
        </p:txBody>
      </p:sp>
    </p:spTree>
    <p:extLst>
      <p:ext uri="{BB962C8B-B14F-4D97-AF65-F5344CB8AC3E}">
        <p14:creationId xmlns:p14="http://schemas.microsoft.com/office/powerpoint/2010/main" val="183951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Documents and Settings\malka_101\My Documents\Photos\modern art paintings\boccioni_un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376" y="1085507"/>
            <a:ext cx="4000500" cy="5040313"/>
          </a:xfrm>
          <a:prstGeom prst="rect">
            <a:avLst/>
          </a:prstGeom>
          <a:noFill/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932361" y="223238"/>
            <a:ext cx="675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8F8F8"/>
                </a:solidFill>
              </a:rPr>
              <a:t>Boccioni, </a:t>
            </a:r>
            <a:r>
              <a:rPr lang="en-US" dirty="0">
                <a:solidFill>
                  <a:srgbClr val="F8F8F8"/>
                </a:solidFill>
              </a:rPr>
              <a:t>Unique Forms of Continuity in Space</a:t>
            </a:r>
            <a:r>
              <a:rPr lang="en-US" i="0" dirty="0">
                <a:solidFill>
                  <a:srgbClr val="F8F8F8"/>
                </a:solidFill>
              </a:rPr>
              <a:t>, 1911</a:t>
            </a:r>
          </a:p>
        </p:txBody>
      </p:sp>
    </p:spTree>
    <p:extLst>
      <p:ext uri="{BB962C8B-B14F-4D97-AF65-F5344CB8AC3E}">
        <p14:creationId xmlns:p14="http://schemas.microsoft.com/office/powerpoint/2010/main" val="336630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 Art History 15.20 Mid-term\073-084\082Boccioni-The Lau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592763"/>
          </a:xfrm>
          <a:prstGeom prst="rect">
            <a:avLst/>
          </a:prstGeom>
          <a:noFill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087475" y="321512"/>
            <a:ext cx="2831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Boccioni, The </a:t>
            </a:r>
            <a:r>
              <a:rPr lang="en-US" dirty="0">
                <a:solidFill>
                  <a:srgbClr val="F8F8F8"/>
                </a:solidFill>
              </a:rPr>
              <a:t>Laugh</a:t>
            </a:r>
            <a:r>
              <a:rPr lang="en-US" i="0" dirty="0">
                <a:solidFill>
                  <a:srgbClr val="F8F8F8"/>
                </a:solidFill>
              </a:rPr>
              <a:t>, c. 1912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8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 Art History 15.20 Mid-term\073-084\083Carra-Funeral Anar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185025" cy="5403850"/>
          </a:xfrm>
          <a:prstGeom prst="rect">
            <a:avLst/>
          </a:prstGeom>
          <a:noFill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920979" y="381000"/>
            <a:ext cx="4929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F8F8F8"/>
                </a:solidFill>
              </a:rPr>
              <a:t>Carlo </a:t>
            </a:r>
            <a:r>
              <a:rPr lang="en-US" i="0" dirty="0" err="1">
                <a:solidFill>
                  <a:srgbClr val="F8F8F8"/>
                </a:solidFill>
              </a:rPr>
              <a:t>Carra</a:t>
            </a:r>
            <a:r>
              <a:rPr lang="en-US" i="0" dirty="0">
                <a:solidFill>
                  <a:srgbClr val="F8F8F8"/>
                </a:solidFill>
              </a:rPr>
              <a:t>, </a:t>
            </a:r>
            <a:r>
              <a:rPr lang="en-US" dirty="0">
                <a:solidFill>
                  <a:srgbClr val="F8F8F8"/>
                </a:solidFill>
              </a:rPr>
              <a:t>Funeral of the Anarchist </a:t>
            </a:r>
            <a:r>
              <a:rPr lang="en-US" dirty="0" err="1">
                <a:solidFill>
                  <a:srgbClr val="F8F8F8"/>
                </a:solidFill>
              </a:rPr>
              <a:t>Galli</a:t>
            </a:r>
            <a:r>
              <a:rPr lang="en-US" i="0" dirty="0">
                <a:solidFill>
                  <a:srgbClr val="F8F8F8"/>
                </a:solidFill>
              </a:rPr>
              <a:t>, 1910-11</a:t>
            </a:r>
          </a:p>
        </p:txBody>
      </p:sp>
    </p:spTree>
    <p:extLst>
      <p:ext uri="{BB962C8B-B14F-4D97-AF65-F5344CB8AC3E}">
        <p14:creationId xmlns:p14="http://schemas.microsoft.com/office/powerpoint/2010/main" val="412067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 Art History 15.20 Mid-term\073-084\084Carra-Intervention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4884738" cy="6283325"/>
          </a:xfrm>
          <a:prstGeom prst="rect">
            <a:avLst/>
          </a:prstGeom>
          <a:noFill/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562600" y="416420"/>
            <a:ext cx="33289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 dirty="0" err="1">
                <a:solidFill>
                  <a:srgbClr val="F8F8F8"/>
                </a:solidFill>
              </a:rPr>
              <a:t>Carra</a:t>
            </a:r>
            <a:r>
              <a:rPr lang="en-US" dirty="0">
                <a:solidFill>
                  <a:srgbClr val="F8F8F8"/>
                </a:solidFill>
              </a:rPr>
              <a:t>, </a:t>
            </a:r>
          </a:p>
          <a:p>
            <a:pPr algn="ctr"/>
            <a:r>
              <a:rPr lang="en-US" dirty="0">
                <a:solidFill>
                  <a:srgbClr val="F8F8F8"/>
                </a:solidFill>
              </a:rPr>
              <a:t>Interventionist Manifesto </a:t>
            </a:r>
            <a:endParaRPr lang="en-US" i="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4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itta nuo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4933950" cy="6324600"/>
          </a:xfrm>
          <a:prstGeom prst="rect">
            <a:avLst/>
          </a:prstGeom>
          <a:noFill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479852" y="381000"/>
            <a:ext cx="20961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Antonion</a:t>
            </a:r>
            <a:r>
              <a:rPr lang="en-US" dirty="0" smtClean="0"/>
              <a:t> </a:t>
            </a:r>
            <a:r>
              <a:rPr lang="en-US" dirty="0" err="1" smtClean="0"/>
              <a:t>Sant’Elia</a:t>
            </a:r>
            <a:endParaRPr lang="en-US" dirty="0" smtClean="0"/>
          </a:p>
          <a:p>
            <a:pPr algn="ctr"/>
            <a:r>
              <a:rPr lang="en-US" dirty="0" err="1" smtClean="0"/>
              <a:t>Citta</a:t>
            </a:r>
            <a:r>
              <a:rPr lang="en-US" dirty="0" smtClean="0"/>
              <a:t> </a:t>
            </a:r>
            <a:r>
              <a:rPr lang="en-US" dirty="0" err="1" smtClean="0"/>
              <a:t>Nuova</a:t>
            </a:r>
            <a:endParaRPr lang="en-US" dirty="0" smtClean="0"/>
          </a:p>
          <a:p>
            <a:pPr algn="ctr"/>
            <a:r>
              <a:rPr lang="en-US" dirty="0" smtClean="0"/>
              <a:t>Project </a:t>
            </a:r>
            <a:r>
              <a:rPr lang="en-US" dirty="0"/>
              <a:t>for an</a:t>
            </a:r>
          </a:p>
          <a:p>
            <a:pPr algn="ctr"/>
            <a:r>
              <a:rPr lang="en-US" dirty="0"/>
              <a:t>Airport/Train </a:t>
            </a:r>
            <a:r>
              <a:rPr lang="en-US" dirty="0" smtClean="0"/>
              <a:t>station</a:t>
            </a:r>
          </a:p>
          <a:p>
            <a:pPr algn="ctr"/>
            <a:r>
              <a:rPr lang="en-US" dirty="0" smtClean="0"/>
              <a:t>1914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20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malka_101\My Documents\Photos\modern art paintings\picasso saltimbanques 1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609600"/>
            <a:ext cx="6503988" cy="6067425"/>
          </a:xfrm>
          <a:prstGeom prst="rect">
            <a:avLst/>
          </a:prstGeom>
          <a:noFill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667000" y="152400"/>
            <a:ext cx="3990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Picasso, Family </a:t>
            </a:r>
            <a:r>
              <a:rPr lang="en-US" dirty="0">
                <a:solidFill>
                  <a:srgbClr val="F8F8F8"/>
                </a:solidFill>
              </a:rPr>
              <a:t>of </a:t>
            </a:r>
            <a:r>
              <a:rPr lang="en-US" dirty="0" err="1">
                <a:solidFill>
                  <a:srgbClr val="F8F8F8"/>
                </a:solidFill>
              </a:rPr>
              <a:t>Saltimbanques</a:t>
            </a:r>
            <a:r>
              <a:rPr lang="en-US" i="0" dirty="0">
                <a:solidFill>
                  <a:srgbClr val="F8F8F8"/>
                </a:solidFill>
              </a:rPr>
              <a:t>, 1905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9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 descr="C:\Documents and Settings\malka_101\My Documents\Photos\modern art paintings\picasso gertrude stein 1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5218113" cy="6469063"/>
          </a:xfrm>
          <a:prstGeom prst="rect">
            <a:avLst/>
          </a:prstGeom>
          <a:noFill/>
        </p:spPr>
      </p:pic>
      <p:sp>
        <p:nvSpPr>
          <p:cNvPr id="8195" name="Text Box 1027"/>
          <p:cNvSpPr txBox="1">
            <a:spLocks noChangeArrowheads="1"/>
          </p:cNvSpPr>
          <p:nvPr/>
        </p:nvSpPr>
        <p:spPr bwMode="auto">
          <a:xfrm>
            <a:off x="5645033" y="304800"/>
            <a:ext cx="33746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8F8F8"/>
                </a:solidFill>
              </a:rPr>
              <a:t>Picasso, Portrait </a:t>
            </a:r>
            <a:r>
              <a:rPr lang="en-US" dirty="0">
                <a:solidFill>
                  <a:srgbClr val="F8F8F8"/>
                </a:solidFill>
              </a:rPr>
              <a:t>of Gertrude Stein</a:t>
            </a:r>
          </a:p>
          <a:p>
            <a:pPr algn="ctr"/>
            <a:r>
              <a:rPr lang="en-US" dirty="0">
                <a:solidFill>
                  <a:srgbClr val="F8F8F8"/>
                </a:solidFill>
              </a:rPr>
              <a:t>1906</a:t>
            </a:r>
          </a:p>
        </p:txBody>
      </p:sp>
    </p:spTree>
    <p:extLst>
      <p:ext uri="{BB962C8B-B14F-4D97-AF65-F5344CB8AC3E}">
        <p14:creationId xmlns:p14="http://schemas.microsoft.com/office/powerpoint/2010/main" val="14022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malka_101\My Documents\Photos\modern art paintings\picasso demoiselles 1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0"/>
            <a:ext cx="5688013" cy="5868988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427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8F8F8"/>
                </a:solidFill>
              </a:rPr>
              <a:t>Les Demoiselles </a:t>
            </a:r>
            <a:r>
              <a:rPr lang="en-US" dirty="0" err="1">
                <a:solidFill>
                  <a:srgbClr val="F8F8F8"/>
                </a:solidFill>
              </a:rPr>
              <a:t>d’Avignon</a:t>
            </a:r>
            <a:r>
              <a:rPr lang="en-US" i="0" dirty="0">
                <a:solidFill>
                  <a:srgbClr val="F8F8F8"/>
                </a:solidFill>
              </a:rPr>
              <a:t>, 1907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3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johncoulterart.com/images/modernprimitive/toppics.jpg"/>
          <p:cNvPicPr>
            <a:picLocks noChangeAspect="1" noChangeArrowheads="1"/>
          </p:cNvPicPr>
          <p:nvPr/>
        </p:nvPicPr>
        <p:blipFill>
          <a:blip r:embed="rId2" cstate="print"/>
          <a:srcRect r="54491"/>
          <a:stretch>
            <a:fillRect/>
          </a:stretch>
        </p:blipFill>
        <p:spPr bwMode="auto">
          <a:xfrm>
            <a:off x="2362200" y="457200"/>
            <a:ext cx="4495800" cy="5767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288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548163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198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6" descr="D:\ Art History 15.20 Mid-term\057-072\071Braque-L'Esta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975"/>
            <a:ext cx="5438775" cy="6804025"/>
          </a:xfrm>
          <a:prstGeom prst="rect">
            <a:avLst/>
          </a:prstGeom>
          <a:noFill/>
        </p:spPr>
      </p:pic>
      <p:sp>
        <p:nvSpPr>
          <p:cNvPr id="20483" name="Text Box 1027"/>
          <p:cNvSpPr txBox="1">
            <a:spLocks noChangeArrowheads="1"/>
          </p:cNvSpPr>
          <p:nvPr/>
        </p:nvSpPr>
        <p:spPr bwMode="auto">
          <a:xfrm>
            <a:off x="5867400" y="685800"/>
            <a:ext cx="28765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 dirty="0">
                <a:solidFill>
                  <a:srgbClr val="F8F8F8"/>
                </a:solidFill>
              </a:rPr>
              <a:t>Georges Braque</a:t>
            </a:r>
            <a:r>
              <a:rPr lang="en-US" dirty="0">
                <a:solidFill>
                  <a:srgbClr val="F8F8F8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rgbClr val="F8F8F8"/>
                </a:solidFill>
              </a:rPr>
              <a:t>Houses at </a:t>
            </a:r>
            <a:r>
              <a:rPr lang="en-US" dirty="0" err="1">
                <a:solidFill>
                  <a:srgbClr val="F8F8F8"/>
                </a:solidFill>
              </a:rPr>
              <a:t>L’Estaque</a:t>
            </a:r>
            <a:r>
              <a:rPr lang="en-US" dirty="0">
                <a:solidFill>
                  <a:srgbClr val="F8F8F8"/>
                </a:solidFill>
              </a:rPr>
              <a:t>, </a:t>
            </a:r>
          </a:p>
          <a:p>
            <a:pPr algn="ctr"/>
            <a:r>
              <a:rPr lang="en-US" i="0" dirty="0">
                <a:solidFill>
                  <a:srgbClr val="F8F8F8"/>
                </a:solidFill>
              </a:rPr>
              <a:t>1908</a:t>
            </a:r>
          </a:p>
        </p:txBody>
      </p:sp>
    </p:spTree>
    <p:extLst>
      <p:ext uri="{BB962C8B-B14F-4D97-AF65-F5344CB8AC3E}">
        <p14:creationId xmlns:p14="http://schemas.microsoft.com/office/powerpoint/2010/main" val="352697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79" y="1371455"/>
            <a:ext cx="3786018" cy="4752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5" y="1371454"/>
            <a:ext cx="3735741" cy="4752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4902" y="536554"/>
            <a:ext cx="7484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views of </a:t>
            </a:r>
            <a:r>
              <a:rPr lang="en-US" dirty="0" err="1" smtClean="0"/>
              <a:t>L’Estaque</a:t>
            </a:r>
            <a:r>
              <a:rPr lang="en-US" dirty="0" smtClean="0"/>
              <a:t>: Cezanne on the left (1885), Braque on the right (1908)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2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213</Words>
  <Application>Microsoft Macintosh PowerPoint</Application>
  <PresentationFormat>On-screen Show (4:3)</PresentationFormat>
  <Paragraphs>43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Brooklyn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Malka  Simon</dc:creator>
  <cp:lastModifiedBy>Malka  Simon</cp:lastModifiedBy>
  <cp:revision>5</cp:revision>
  <dcterms:created xsi:type="dcterms:W3CDTF">2014-10-23T01:15:33Z</dcterms:created>
  <dcterms:modified xsi:type="dcterms:W3CDTF">2019-10-18T05:09:08Z</dcterms:modified>
</cp:coreProperties>
</file>